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37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2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80720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5760720"/>
            <a:ext cx="12984480" cy="36576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417320" y="6053328"/>
            <a:ext cx="2459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Author: Arif Aziz</a:t>
            </a:r>
            <a:endParaRPr lang="en-US" sz="2320" dirty="0"/>
          </a:p>
        </p:txBody>
      </p:sp>
      <p:sp>
        <p:nvSpPr>
          <p:cNvPr id="8" name="Text 2"/>
          <p:cNvSpPr/>
          <p:nvPr/>
        </p:nvSpPr>
        <p:spPr>
          <a:xfrm>
            <a:off x="832104" y="3456432"/>
            <a:ext cx="12984480" cy="20391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QUANZAB Technologies Inc. – Startup Pitch Snapshot</a:t>
            </a:r>
            <a:endParaRPr lang="en-US" sz="6410" dirty="0"/>
          </a:p>
        </p:txBody>
      </p:sp>
      <p:pic>
        <p:nvPicPr>
          <p:cNvPr id="7" name="Picture 6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A5A286AA-EBD8-A399-FF7D-EBAF0C3EB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391" y="7442177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256" y="3547872"/>
            <a:ext cx="1216152" cy="121615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432" y="3547872"/>
            <a:ext cx="1060704" cy="121615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2414016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Market Focus</a:t>
            </a:r>
            <a:endParaRPr lang="en-US" sz="4640" dirty="0"/>
          </a:p>
        </p:txBody>
      </p:sp>
      <p:sp>
        <p:nvSpPr>
          <p:cNvPr id="6" name="Text 1"/>
          <p:cNvSpPr/>
          <p:nvPr/>
        </p:nvSpPr>
        <p:spPr>
          <a:xfrm>
            <a:off x="960120" y="4992624"/>
            <a:ext cx="6053328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Canada, Pakistan, UAE, East Africa</a:t>
            </a: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7626096" y="4992624"/>
            <a:ext cx="6053328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Targeting SMEs, logistics firms, and manning agencies</a:t>
            </a:r>
            <a:endParaRPr lang="en-US" sz="1850" dirty="0"/>
          </a:p>
        </p:txBody>
      </p:sp>
      <p:pic>
        <p:nvPicPr>
          <p:cNvPr id="8" name="Picture 7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B5719E8F-FA17-5035-7701-F4C5B0A11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1855" y="7558185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47104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3255264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05</a:t>
            </a:r>
            <a:endParaRPr lang="en-US" sz="6410" dirty="0"/>
          </a:p>
        </p:txBody>
      </p:sp>
      <p:sp>
        <p:nvSpPr>
          <p:cNvPr id="6" name="Text 1"/>
          <p:cNvSpPr/>
          <p:nvPr/>
        </p:nvSpPr>
        <p:spPr>
          <a:xfrm>
            <a:off x="832104" y="2642616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832104" y="45445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Business Model</a:t>
            </a:r>
            <a:endParaRPr lang="en-US" sz="4640" dirty="0"/>
          </a:p>
        </p:txBody>
      </p:sp>
      <p:sp>
        <p:nvSpPr>
          <p:cNvPr id="8" name="Text 3"/>
          <p:cNvSpPr/>
          <p:nvPr/>
        </p:nvSpPr>
        <p:spPr>
          <a:xfrm>
            <a:off x="832104" y="2020824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32104" y="1399032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832104" y="554126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 </a:t>
            </a:r>
            <a:endParaRPr lang="en-US" sz="464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287C0A0B-AB7D-3388-37EE-32AE9F5FA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5031" y="7578654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74336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806440" y="2999232"/>
            <a:ext cx="8010144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Business Model</a:t>
            </a:r>
            <a:endParaRPr lang="en-US" sz="4640" dirty="0"/>
          </a:p>
        </p:txBody>
      </p:sp>
      <p:sp>
        <p:nvSpPr>
          <p:cNvPr id="5" name="Text 1"/>
          <p:cNvSpPr/>
          <p:nvPr/>
        </p:nvSpPr>
        <p:spPr>
          <a:xfrm>
            <a:off x="6053328" y="4133088"/>
            <a:ext cx="7507224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SaaS subscriptions + Implementation services + AI module add-ons</a:t>
            </a:r>
            <a:endParaRPr lang="en-US" sz="1850" dirty="0"/>
          </a:p>
        </p:txBody>
      </p:sp>
      <p:pic>
        <p:nvPicPr>
          <p:cNvPr id="6" name="Picture 5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BF398439-2E38-AD22-AC37-547171A82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5031" y="7592305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47104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554126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 </a:t>
            </a:r>
            <a:endParaRPr lang="en-US" sz="4640" dirty="0"/>
          </a:p>
        </p:txBody>
      </p:sp>
      <p:sp>
        <p:nvSpPr>
          <p:cNvPr id="6" name="Text 1"/>
          <p:cNvSpPr/>
          <p:nvPr/>
        </p:nvSpPr>
        <p:spPr>
          <a:xfrm>
            <a:off x="832104" y="45445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Vision</a:t>
            </a:r>
            <a:endParaRPr lang="en-US" sz="4640" dirty="0"/>
          </a:p>
        </p:txBody>
      </p:sp>
      <p:sp>
        <p:nvSpPr>
          <p:cNvPr id="7" name="Text 2"/>
          <p:cNvSpPr/>
          <p:nvPr/>
        </p:nvSpPr>
        <p:spPr>
          <a:xfrm>
            <a:off x="832104" y="2020824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832104" y="3255264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06</a:t>
            </a:r>
            <a:endParaRPr lang="en-US" sz="6410" dirty="0"/>
          </a:p>
        </p:txBody>
      </p:sp>
      <p:sp>
        <p:nvSpPr>
          <p:cNvPr id="9" name="Text 4"/>
          <p:cNvSpPr/>
          <p:nvPr/>
        </p:nvSpPr>
        <p:spPr>
          <a:xfrm>
            <a:off x="832104" y="2642616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832104" y="1399032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4471118F-316A-A2B2-3B3A-652C34376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1855" y="7558185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64" y="0"/>
            <a:ext cx="4974336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078992" y="4133088"/>
            <a:ext cx="7507224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Build QUANZAB next global SaaS brand for digital transformation and maritime logistics</a:t>
            </a:r>
            <a:endParaRPr lang="en-US" sz="1850" dirty="0"/>
          </a:p>
        </p:txBody>
      </p:sp>
      <p:sp>
        <p:nvSpPr>
          <p:cNvPr id="5" name="Text 1"/>
          <p:cNvSpPr/>
          <p:nvPr/>
        </p:nvSpPr>
        <p:spPr>
          <a:xfrm>
            <a:off x="832104" y="2999232"/>
            <a:ext cx="8010144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Vision</a:t>
            </a:r>
            <a:endParaRPr lang="en-US" sz="4640" dirty="0"/>
          </a:p>
        </p:txBody>
      </p:sp>
      <p:pic>
        <p:nvPicPr>
          <p:cNvPr id="6" name="Picture 5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46979178-D07B-9985-6A4F-7152564F7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855" y="7558185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47104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2642616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6" name="Text 1"/>
          <p:cNvSpPr/>
          <p:nvPr/>
        </p:nvSpPr>
        <p:spPr>
          <a:xfrm>
            <a:off x="832104" y="45445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Contact</a:t>
            </a:r>
            <a:endParaRPr lang="en-US" sz="4640" dirty="0"/>
          </a:p>
        </p:txBody>
      </p:sp>
      <p:sp>
        <p:nvSpPr>
          <p:cNvPr id="7" name="Text 2"/>
          <p:cNvSpPr/>
          <p:nvPr/>
        </p:nvSpPr>
        <p:spPr>
          <a:xfrm>
            <a:off x="832104" y="3255264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08</a:t>
            </a:r>
            <a:endParaRPr lang="en-US" sz="6410" dirty="0"/>
          </a:p>
        </p:txBody>
      </p:sp>
      <p:sp>
        <p:nvSpPr>
          <p:cNvPr id="8" name="Text 3"/>
          <p:cNvSpPr/>
          <p:nvPr/>
        </p:nvSpPr>
        <p:spPr>
          <a:xfrm>
            <a:off x="832104" y="1399032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32104" y="554126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 </a:t>
            </a:r>
            <a:endParaRPr lang="en-US" sz="4640" dirty="0"/>
          </a:p>
        </p:txBody>
      </p:sp>
      <p:sp>
        <p:nvSpPr>
          <p:cNvPr id="10" name="Text 5"/>
          <p:cNvSpPr/>
          <p:nvPr/>
        </p:nvSpPr>
        <p:spPr>
          <a:xfrm>
            <a:off x="832104" y="2020824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92F400D2-A4FE-5E1B-3952-89DB359FE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5031" y="7565009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824" y="3429000"/>
            <a:ext cx="411480" cy="108813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064" y="3429000"/>
            <a:ext cx="950976" cy="108813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4632" y="3429000"/>
            <a:ext cx="822960" cy="108813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936" y="3429000"/>
            <a:ext cx="1088136" cy="1088136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7237928" y="4407150"/>
            <a:ext cx="3567449" cy="10698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🔗 linkedin.com/company/quanzab/</a:t>
            </a:r>
            <a:endParaRPr lang="en-US" sz="1850" dirty="0"/>
          </a:p>
        </p:txBody>
      </p:sp>
      <p:sp>
        <p:nvSpPr>
          <p:cNvPr id="8" name="Text 1"/>
          <p:cNvSpPr/>
          <p:nvPr/>
        </p:nvSpPr>
        <p:spPr>
          <a:xfrm>
            <a:off x="4297680" y="4754880"/>
            <a:ext cx="2715768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📧 info@quanzab.com</a:t>
            </a:r>
            <a:endParaRPr lang="en-US" sz="1850" dirty="0"/>
          </a:p>
        </p:txBody>
      </p:sp>
      <p:sp>
        <p:nvSpPr>
          <p:cNvPr id="9" name="Text 2"/>
          <p:cNvSpPr/>
          <p:nvPr/>
        </p:nvSpPr>
        <p:spPr>
          <a:xfrm>
            <a:off x="832104" y="229514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Contact</a:t>
            </a:r>
            <a:endParaRPr lang="en-US" sz="4640" dirty="0"/>
          </a:p>
        </p:txBody>
      </p:sp>
      <p:sp>
        <p:nvSpPr>
          <p:cNvPr id="10" name="Text 3"/>
          <p:cNvSpPr/>
          <p:nvPr/>
        </p:nvSpPr>
        <p:spPr>
          <a:xfrm>
            <a:off x="960120" y="4754880"/>
            <a:ext cx="2715768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Arif Aziz, FCMA – Founder</a:t>
            </a:r>
            <a:endParaRPr lang="en-US" sz="1850" dirty="0"/>
          </a:p>
        </p:txBody>
      </p:sp>
      <p:sp>
        <p:nvSpPr>
          <p:cNvPr id="11" name="Text 4"/>
          <p:cNvSpPr/>
          <p:nvPr/>
        </p:nvSpPr>
        <p:spPr>
          <a:xfrm>
            <a:off x="10963656" y="4754880"/>
            <a:ext cx="2715768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website : quanzab.com</a:t>
            </a:r>
            <a:endParaRPr lang="en-US" sz="1850" dirty="0"/>
          </a:p>
        </p:txBody>
      </p:sp>
      <p:pic>
        <p:nvPicPr>
          <p:cNvPr id="12" name="Picture 11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733F542B-94BE-EE14-AE1F-ACAB044F3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1383" y="7565009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2104" y="3474720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8010"/>
              </a:lnSpc>
              <a:buNone/>
            </a:pPr>
            <a:r>
              <a:rPr lang="en-US" sz="641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Thank You</a:t>
            </a:r>
            <a:endParaRPr lang="en-US" sz="6410" dirty="0"/>
          </a:p>
        </p:txBody>
      </p:sp>
      <p:pic>
        <p:nvPicPr>
          <p:cNvPr id="5" name="Picture 4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DF737C21-39EB-A1F7-0015-EF0A786F6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855" y="7551361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571232" y="5394960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8. Contact</a:t>
            </a:r>
            <a:endParaRPr lang="en-US" sz="2320" dirty="0"/>
          </a:p>
        </p:txBody>
      </p:sp>
      <p:sp>
        <p:nvSpPr>
          <p:cNvPr id="5" name="Text 1"/>
          <p:cNvSpPr/>
          <p:nvPr/>
        </p:nvSpPr>
        <p:spPr>
          <a:xfrm>
            <a:off x="7571232" y="3493008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2. Our Solution</a:t>
            </a:r>
            <a:endParaRPr lang="en-US" sz="2320" dirty="0"/>
          </a:p>
        </p:txBody>
      </p:sp>
      <p:sp>
        <p:nvSpPr>
          <p:cNvPr id="6" name="Text 2"/>
          <p:cNvSpPr/>
          <p:nvPr/>
        </p:nvSpPr>
        <p:spPr>
          <a:xfrm>
            <a:off x="7571232" y="4123944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4. Market Focus</a:t>
            </a:r>
            <a:endParaRPr lang="en-US" sz="2320" dirty="0"/>
          </a:p>
        </p:txBody>
      </p:sp>
      <p:sp>
        <p:nvSpPr>
          <p:cNvPr id="7" name="Text 3"/>
          <p:cNvSpPr/>
          <p:nvPr/>
        </p:nvSpPr>
        <p:spPr>
          <a:xfrm>
            <a:off x="1078992" y="3493008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1. Problem</a:t>
            </a:r>
            <a:endParaRPr lang="en-US" sz="2320" dirty="0"/>
          </a:p>
        </p:txBody>
      </p:sp>
      <p:sp>
        <p:nvSpPr>
          <p:cNvPr id="8" name="Text 4"/>
          <p:cNvSpPr/>
          <p:nvPr/>
        </p:nvSpPr>
        <p:spPr>
          <a:xfrm>
            <a:off x="1078992" y="4764024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5. Business Model</a:t>
            </a:r>
            <a:endParaRPr lang="en-US" sz="2320" dirty="0"/>
          </a:p>
        </p:txBody>
      </p:sp>
      <p:sp>
        <p:nvSpPr>
          <p:cNvPr id="9" name="Text 5"/>
          <p:cNvSpPr/>
          <p:nvPr/>
        </p:nvSpPr>
        <p:spPr>
          <a:xfrm>
            <a:off x="832104" y="2075688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CONTENTS</a:t>
            </a:r>
            <a:endParaRPr lang="en-US" sz="6410" dirty="0"/>
          </a:p>
        </p:txBody>
      </p:sp>
      <p:sp>
        <p:nvSpPr>
          <p:cNvPr id="10" name="Text 6"/>
          <p:cNvSpPr/>
          <p:nvPr/>
        </p:nvSpPr>
        <p:spPr>
          <a:xfrm>
            <a:off x="1078992" y="4123944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3. Tech Stack</a:t>
            </a:r>
            <a:endParaRPr lang="en-US" sz="2320" dirty="0"/>
          </a:p>
        </p:txBody>
      </p:sp>
      <p:sp>
        <p:nvSpPr>
          <p:cNvPr id="11" name="Text 7"/>
          <p:cNvSpPr/>
          <p:nvPr/>
        </p:nvSpPr>
        <p:spPr>
          <a:xfrm>
            <a:off x="7571232" y="4764024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6. Vision</a:t>
            </a:r>
            <a:endParaRPr lang="en-US" sz="2320" dirty="0"/>
          </a:p>
        </p:txBody>
      </p:sp>
      <p:sp>
        <p:nvSpPr>
          <p:cNvPr id="12" name="Text 8"/>
          <p:cNvSpPr/>
          <p:nvPr/>
        </p:nvSpPr>
        <p:spPr>
          <a:xfrm>
            <a:off x="1078992" y="5394960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7. Ask</a:t>
            </a:r>
            <a:endParaRPr lang="en-US" sz="2320" dirty="0"/>
          </a:p>
        </p:txBody>
      </p:sp>
      <p:pic>
        <p:nvPicPr>
          <p:cNvPr id="13" name="Picture 12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020394F1-2A9B-B999-8C78-C027A280F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8679" y="7578656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47104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554126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 </a:t>
            </a:r>
            <a:endParaRPr lang="en-US" sz="4640" dirty="0"/>
          </a:p>
        </p:txBody>
      </p:sp>
      <p:sp>
        <p:nvSpPr>
          <p:cNvPr id="6" name="Text 1"/>
          <p:cNvSpPr/>
          <p:nvPr/>
        </p:nvSpPr>
        <p:spPr>
          <a:xfrm>
            <a:off x="832104" y="2020824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832104" y="1399032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832104" y="45445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Problem</a:t>
            </a:r>
            <a:endParaRPr lang="en-US" sz="4640" dirty="0"/>
          </a:p>
        </p:txBody>
      </p:sp>
      <p:sp>
        <p:nvSpPr>
          <p:cNvPr id="9" name="Text 4"/>
          <p:cNvSpPr/>
          <p:nvPr/>
        </p:nvSpPr>
        <p:spPr>
          <a:xfrm>
            <a:off x="832104" y="2642616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832104" y="3255264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01</a:t>
            </a:r>
            <a:endParaRPr lang="en-US" sz="641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63D5D3B0-D6CF-ED88-CFB8-406EC9460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1855" y="7585481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74336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84" y="3721608"/>
            <a:ext cx="475488" cy="4754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84" y="4754880"/>
            <a:ext cx="475488" cy="475488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71032" y="3739896"/>
            <a:ext cx="164592" cy="43891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2320" dirty="0">
                <a:solidFill>
                  <a:srgbClr val="050505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1</a:t>
            </a:r>
            <a:endParaRPr lang="en-US" sz="2320" dirty="0"/>
          </a:p>
        </p:txBody>
      </p:sp>
      <p:sp>
        <p:nvSpPr>
          <p:cNvPr id="7" name="Text 1"/>
          <p:cNvSpPr/>
          <p:nvPr/>
        </p:nvSpPr>
        <p:spPr>
          <a:xfrm>
            <a:off x="6583680" y="4782312"/>
            <a:ext cx="7214616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Maritime agencies struggle with manual crew scheduling, payroll, and compliance tracking</a:t>
            </a:r>
            <a:endParaRPr lang="en-US" sz="1850" dirty="0"/>
          </a:p>
        </p:txBody>
      </p:sp>
      <p:sp>
        <p:nvSpPr>
          <p:cNvPr id="8" name="Text 2"/>
          <p:cNvSpPr/>
          <p:nvPr/>
        </p:nvSpPr>
        <p:spPr>
          <a:xfrm>
            <a:off x="5806440" y="2468880"/>
            <a:ext cx="8010144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Problem</a:t>
            </a:r>
            <a:endParaRPr lang="en-US" sz="4640" dirty="0"/>
          </a:p>
        </p:txBody>
      </p:sp>
      <p:sp>
        <p:nvSpPr>
          <p:cNvPr id="9" name="Text 3"/>
          <p:cNvSpPr/>
          <p:nvPr/>
        </p:nvSpPr>
        <p:spPr>
          <a:xfrm>
            <a:off x="5971032" y="4773168"/>
            <a:ext cx="164592" cy="43891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2320" dirty="0">
                <a:solidFill>
                  <a:srgbClr val="050505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10" name="Text 4"/>
          <p:cNvSpPr/>
          <p:nvPr/>
        </p:nvSpPr>
        <p:spPr>
          <a:xfrm>
            <a:off x="6583680" y="3749040"/>
            <a:ext cx="7214616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SMEs lack cost-effective, intelligent ERP systems</a:t>
            </a:r>
            <a:endParaRPr lang="en-US" sz="185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02382016-07C1-E8D0-EEAD-5AB8F3E8F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5031" y="7578657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47104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45445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Our Solution</a:t>
            </a:r>
            <a:endParaRPr lang="en-US" sz="4640" dirty="0"/>
          </a:p>
        </p:txBody>
      </p:sp>
      <p:sp>
        <p:nvSpPr>
          <p:cNvPr id="6" name="Text 1"/>
          <p:cNvSpPr/>
          <p:nvPr/>
        </p:nvSpPr>
        <p:spPr>
          <a:xfrm>
            <a:off x="832104" y="2642616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832104" y="2020824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832104" y="1399032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32104" y="3255264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02</a:t>
            </a:r>
            <a:endParaRPr lang="en-US" sz="6410" dirty="0"/>
          </a:p>
        </p:txBody>
      </p:sp>
      <p:sp>
        <p:nvSpPr>
          <p:cNvPr id="10" name="Text 5"/>
          <p:cNvSpPr/>
          <p:nvPr/>
        </p:nvSpPr>
        <p:spPr>
          <a:xfrm>
            <a:off x="832104" y="554126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 </a:t>
            </a:r>
            <a:endParaRPr lang="en-US" sz="464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B1D5AC8E-563F-9E47-7334-72E9928F0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5031" y="7551361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432" y="3291840"/>
            <a:ext cx="1060704" cy="121615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5560" y="3291840"/>
            <a:ext cx="914400" cy="121615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215798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Our Solution</a:t>
            </a:r>
            <a:endParaRPr lang="en-US" sz="4640" dirty="0"/>
          </a:p>
        </p:txBody>
      </p:sp>
      <p:sp>
        <p:nvSpPr>
          <p:cNvPr id="6" name="Text 1"/>
          <p:cNvSpPr/>
          <p:nvPr/>
        </p:nvSpPr>
        <p:spPr>
          <a:xfrm>
            <a:off x="7626096" y="5248656"/>
            <a:ext cx="6053328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• Complete crew management software for vessel assignment, payroll, certifications, and compliance</a:t>
            </a: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960120" y="5248656"/>
            <a:ext cx="6053328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• AI-powered business OS for finance, HR, procurement, and project workflows</a:t>
            </a: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7626096" y="4736592"/>
            <a:ext cx="6053328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QUANZAB Crew</a:t>
            </a:r>
            <a:endParaRPr lang="en-US" sz="2320" dirty="0"/>
          </a:p>
        </p:txBody>
      </p:sp>
      <p:sp>
        <p:nvSpPr>
          <p:cNvPr id="9" name="Text 4"/>
          <p:cNvSpPr/>
          <p:nvPr/>
        </p:nvSpPr>
        <p:spPr>
          <a:xfrm>
            <a:off x="960120" y="4736592"/>
            <a:ext cx="6053328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2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QUANZAB ERP</a:t>
            </a:r>
            <a:endParaRPr lang="en-US" sz="2320" dirty="0"/>
          </a:p>
        </p:txBody>
      </p:sp>
      <p:pic>
        <p:nvPicPr>
          <p:cNvPr id="10" name="Picture 9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9D1DB7F3-3037-FE91-037C-7B708D33A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207" y="7571833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47104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1399032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6" name="Text 1"/>
          <p:cNvSpPr/>
          <p:nvPr/>
        </p:nvSpPr>
        <p:spPr>
          <a:xfrm>
            <a:off x="832104" y="2642616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832104" y="554126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 </a:t>
            </a:r>
            <a:endParaRPr lang="en-US" sz="4640" dirty="0"/>
          </a:p>
        </p:txBody>
      </p:sp>
      <p:sp>
        <p:nvSpPr>
          <p:cNvPr id="8" name="Text 3"/>
          <p:cNvSpPr/>
          <p:nvPr/>
        </p:nvSpPr>
        <p:spPr>
          <a:xfrm>
            <a:off x="832104" y="2020824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32104" y="45445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Tech Stack</a:t>
            </a:r>
            <a:endParaRPr lang="en-US" sz="4640" dirty="0"/>
          </a:p>
        </p:txBody>
      </p:sp>
      <p:sp>
        <p:nvSpPr>
          <p:cNvPr id="10" name="Text 5"/>
          <p:cNvSpPr/>
          <p:nvPr/>
        </p:nvSpPr>
        <p:spPr>
          <a:xfrm>
            <a:off x="832104" y="3255264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03</a:t>
            </a:r>
            <a:endParaRPr lang="en-US" sz="641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FF0862F0-A140-2EF0-6CB7-742035F58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1855" y="7565009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80720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792" y="4709160"/>
            <a:ext cx="475488" cy="4754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" y="4709160"/>
            <a:ext cx="475488" cy="475488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7635240" y="4727448"/>
            <a:ext cx="164592" cy="43891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2320" dirty="0">
                <a:solidFill>
                  <a:srgbClr val="050505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7" name="Text 1"/>
          <p:cNvSpPr/>
          <p:nvPr/>
        </p:nvSpPr>
        <p:spPr>
          <a:xfrm>
            <a:off x="832104" y="345643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Tech Stack</a:t>
            </a:r>
            <a:endParaRPr lang="en-US" sz="4640" dirty="0"/>
          </a:p>
        </p:txBody>
      </p:sp>
      <p:sp>
        <p:nvSpPr>
          <p:cNvPr id="8" name="Text 2"/>
          <p:cNvSpPr/>
          <p:nvPr/>
        </p:nvSpPr>
        <p:spPr>
          <a:xfrm>
            <a:off x="8247888" y="4736592"/>
            <a:ext cx="5550408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AI-enabled: generative insights, journal entries, variance explanations</a:t>
            </a:r>
            <a:endParaRPr lang="en-US" sz="1850" dirty="0"/>
          </a:p>
        </p:txBody>
      </p:sp>
      <p:sp>
        <p:nvSpPr>
          <p:cNvPr id="9" name="Text 3"/>
          <p:cNvSpPr/>
          <p:nvPr/>
        </p:nvSpPr>
        <p:spPr>
          <a:xfrm>
            <a:off x="1609344" y="4736592"/>
            <a:ext cx="5550408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Next.js, Firebase, PostgreSQL, Django, Tailwind CSS</a:t>
            </a:r>
            <a:endParaRPr lang="en-US" sz="1850" dirty="0"/>
          </a:p>
        </p:txBody>
      </p:sp>
      <p:sp>
        <p:nvSpPr>
          <p:cNvPr id="10" name="Text 4"/>
          <p:cNvSpPr/>
          <p:nvPr/>
        </p:nvSpPr>
        <p:spPr>
          <a:xfrm>
            <a:off x="996696" y="4727448"/>
            <a:ext cx="164592" cy="43891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780"/>
              </a:lnSpc>
              <a:buNone/>
            </a:pPr>
            <a:r>
              <a:rPr lang="en-US" sz="2320" dirty="0">
                <a:solidFill>
                  <a:srgbClr val="050505"/>
                </a:solidFill>
                <a:latin typeface="思源宋体-思源宋体-Regular" pitchFamily="34" charset="0"/>
                <a:ea typeface="思源宋体-思源宋体-Regular" pitchFamily="34" charset="-122"/>
                <a:cs typeface="思源宋体-思源宋体-Regular" pitchFamily="34" charset="-120"/>
              </a:rPr>
              <a:t>1</a:t>
            </a:r>
            <a:endParaRPr lang="en-US" sz="232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7D8CF71A-F2F4-D6E2-FF89-EAD5E9B20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5031" y="7565009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47104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1399032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6" name="Text 1"/>
          <p:cNvSpPr/>
          <p:nvPr/>
        </p:nvSpPr>
        <p:spPr>
          <a:xfrm>
            <a:off x="832104" y="3255264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04</a:t>
            </a:r>
            <a:endParaRPr lang="en-US" sz="6410" dirty="0"/>
          </a:p>
        </p:txBody>
      </p:sp>
      <p:sp>
        <p:nvSpPr>
          <p:cNvPr id="7" name="Text 2"/>
          <p:cNvSpPr/>
          <p:nvPr/>
        </p:nvSpPr>
        <p:spPr>
          <a:xfrm>
            <a:off x="832104" y="554126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 </a:t>
            </a:r>
            <a:endParaRPr lang="en-US" sz="4640" dirty="0"/>
          </a:p>
        </p:txBody>
      </p:sp>
      <p:sp>
        <p:nvSpPr>
          <p:cNvPr id="8" name="Text 3"/>
          <p:cNvSpPr/>
          <p:nvPr/>
        </p:nvSpPr>
        <p:spPr>
          <a:xfrm>
            <a:off x="832104" y="45445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FFFFFF"/>
                </a:solidFill>
                <a:latin typeface="思源宋体-思源宋体-SemiBold" pitchFamily="34" charset="0"/>
                <a:ea typeface="思源宋体-思源宋体-SemiBold" pitchFamily="34" charset="-122"/>
                <a:cs typeface="思源宋体-思源宋体-SemiBold" pitchFamily="34" charset="-120"/>
              </a:rPr>
              <a:t>Market Focus</a:t>
            </a:r>
            <a:endParaRPr lang="en-US" sz="4640" dirty="0"/>
          </a:p>
        </p:txBody>
      </p:sp>
      <p:sp>
        <p:nvSpPr>
          <p:cNvPr id="9" name="Text 4"/>
          <p:cNvSpPr/>
          <p:nvPr/>
        </p:nvSpPr>
        <p:spPr>
          <a:xfrm>
            <a:off x="832104" y="2642616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832104" y="2020824"/>
            <a:ext cx="12984480" cy="35661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80"/>
              </a:lnSpc>
              <a:buNone/>
            </a:pPr>
            <a:endParaRPr lang="en-US" sz="1850" dirty="0"/>
          </a:p>
        </p:txBody>
      </p:sp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5BD66FC4-7074-B6B0-5AB8-3F7C7A41F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5031" y="7571833"/>
            <a:ext cx="3702260" cy="6515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239</Words>
  <Application>Microsoft Office PowerPoint</Application>
  <PresentationFormat>Custom</PresentationFormat>
  <Paragraphs>77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思源宋体-思源宋体-Regular</vt:lpstr>
      <vt:lpstr>思源宋体-思源宋体-SemiBold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Arif Aziz</cp:lastModifiedBy>
  <cp:revision>3</cp:revision>
  <dcterms:created xsi:type="dcterms:W3CDTF">2025-07-12T07:44:06Z</dcterms:created>
  <dcterms:modified xsi:type="dcterms:W3CDTF">2025-07-16T09:50:43Z</dcterms:modified>
</cp:coreProperties>
</file>